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65" r:id="rId3"/>
    <p:sldId id="262" r:id="rId4"/>
    <p:sldId id="263" r:id="rId5"/>
    <p:sldId id="261" r:id="rId6"/>
    <p:sldId id="260" r:id="rId7"/>
    <p:sldId id="259" r:id="rId8"/>
    <p:sldId id="258" r:id="rId9"/>
    <p:sldId id="257" r:id="rId10"/>
    <p:sldId id="25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6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2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19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0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3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1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4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CCE0DF2-285D-4CA0-B4CA-0162086BE54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029B722-F4E5-48F6-8C68-540AE1C6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BC04-7E9D-4278-A3E3-DE1EDDA6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Uploading classwork image to Google classroom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C12F059-BF75-4F57-99E7-B97586A9CD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47C2A-A917-419A-BF38-9215DECA9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/>
              <a:t>From your Google classroom under the Classwork tab, select / click the assignment you want to complete.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6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5C36-3411-49C5-897C-9622F15B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1538"/>
          </a:xfrm>
        </p:spPr>
        <p:txBody>
          <a:bodyPr/>
          <a:lstStyle/>
          <a:p>
            <a:r>
              <a:rPr lang="en-US" dirty="0"/>
              <a:t>Step 10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E63A823-ED24-4A15-A551-2112549233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249863" y="349250"/>
            <a:ext cx="6172200" cy="2984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11212-5137-42A9-87E1-BA5CFD90C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937" y="1485900"/>
            <a:ext cx="3652025" cy="3811588"/>
          </a:xfrm>
        </p:spPr>
        <p:txBody>
          <a:bodyPr>
            <a:normAutofit/>
          </a:bodyPr>
          <a:lstStyle/>
          <a:p>
            <a:r>
              <a:rPr lang="en-US" sz="2000" b="1" dirty="0"/>
              <a:t>Select  Turn In. 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Once the turn in button is clicked, the work will upload  and the Turn In will change to  </a:t>
            </a:r>
            <a:r>
              <a:rPr lang="en-US" sz="2000" b="1" dirty="0" err="1"/>
              <a:t>Unsubmit</a:t>
            </a:r>
            <a:r>
              <a:rPr lang="en-US" sz="2000" b="1" dirty="0"/>
              <a:t>. You will see your document in the Your Work box.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7E4F27-1061-4F60-B159-8CEF47DD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3" y="3429000"/>
            <a:ext cx="5861050" cy="27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802C-97FB-4A12-9176-8E05B184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90575"/>
          </a:xfrm>
        </p:spPr>
        <p:txBody>
          <a:bodyPr/>
          <a:lstStyle/>
          <a:p>
            <a:r>
              <a:rPr lang="en-US" dirty="0"/>
              <a:t>Step 2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1E8338-5A17-47BE-A751-069C287FA6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571501"/>
            <a:ext cx="6172200" cy="52895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08253-F607-45F0-B783-E6CDE0F59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Read and follow the directions for the work you are completing.</a:t>
            </a:r>
          </a:p>
        </p:txBody>
      </p:sp>
    </p:spTree>
    <p:extLst>
      <p:ext uri="{BB962C8B-B14F-4D97-AF65-F5344CB8AC3E}">
        <p14:creationId xmlns:p14="http://schemas.microsoft.com/office/powerpoint/2010/main" val="145361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8777-3EAA-4B28-81FD-2CE6609A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7250"/>
          </a:xfrm>
        </p:spPr>
        <p:txBody>
          <a:bodyPr/>
          <a:lstStyle/>
          <a:p>
            <a:r>
              <a:rPr lang="en-US" dirty="0"/>
              <a:t>Step 3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B038D3-07F4-4F49-9CEA-EE8C140E3A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183188" y="457200"/>
            <a:ext cx="6172200" cy="54038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7678C-B7E6-4F1E-8688-E6FF43587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57400"/>
            <a:ext cx="3935413" cy="3811588"/>
          </a:xfrm>
        </p:spPr>
        <p:txBody>
          <a:bodyPr/>
          <a:lstStyle/>
          <a:p>
            <a:r>
              <a:rPr lang="en-US" sz="2000" b="1" dirty="0"/>
              <a:t>Select the camera icon to open the camera (you may have to click the Red, Green and Yellow Google icon  located in the bottom middle of your </a:t>
            </a:r>
            <a:r>
              <a:rPr lang="en-US" sz="2000" b="1" dirty="0" err="1"/>
              <a:t>chromebook</a:t>
            </a:r>
            <a:r>
              <a:rPr lang="en-US" sz="2000" b="1" dirty="0"/>
              <a:t> screen to open the menu to select the camera) </a:t>
            </a:r>
          </a:p>
          <a:p>
            <a:endParaRPr lang="en-US" dirty="0"/>
          </a:p>
        </p:txBody>
      </p:sp>
      <p:pic>
        <p:nvPicPr>
          <p:cNvPr id="1030" name="Picture 6" descr="What is the difference between a Chromebook and a laptop? - Coolblue -  Before 23:59, delivered tomorrow">
            <a:extLst>
              <a:ext uri="{FF2B5EF4-FFF2-40B4-BE49-F238E27FC236}">
                <a16:creationId xmlns:a16="http://schemas.microsoft.com/office/drawing/2014/main" id="{7016F4B3-1AC5-42C8-B912-391A821DD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4" t="25287" r="37357" b="27011"/>
          <a:stretch/>
        </p:blipFill>
        <p:spPr bwMode="auto">
          <a:xfrm>
            <a:off x="2328862" y="3805237"/>
            <a:ext cx="7810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7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5D88-48FC-4E7C-A463-8587DC38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90575"/>
          </a:xfrm>
        </p:spPr>
        <p:txBody>
          <a:bodyPr/>
          <a:lstStyle/>
          <a:p>
            <a:r>
              <a:rPr lang="en-US" dirty="0"/>
              <a:t>Step 4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1BB62E6-D6D0-43AA-9BA7-3A0A88F6C4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183188" y="657225"/>
            <a:ext cx="6172200" cy="52038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56C7E-F9FF-4468-8E08-8EF74E398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Hold your work in front of the camera on the computer screen and click the White Circle on the right side to take a picture.</a:t>
            </a:r>
          </a:p>
        </p:txBody>
      </p:sp>
    </p:spTree>
    <p:extLst>
      <p:ext uri="{BB962C8B-B14F-4D97-AF65-F5344CB8AC3E}">
        <p14:creationId xmlns:p14="http://schemas.microsoft.com/office/powerpoint/2010/main" val="336060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3F56-E2E2-450D-BBF1-DB276AC2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1538"/>
          </a:xfrm>
        </p:spPr>
        <p:txBody>
          <a:bodyPr/>
          <a:lstStyle/>
          <a:p>
            <a:r>
              <a:rPr lang="en-US" dirty="0"/>
              <a:t>Step 5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35A64DF-78E6-4CEF-A1DA-76DB0F9DE3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183188" y="814389"/>
            <a:ext cx="6172200" cy="50466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3B147-599C-4208-9182-E5B4F1E72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Close the camera.</a:t>
            </a:r>
          </a:p>
          <a:p>
            <a:r>
              <a:rPr lang="en-US" sz="2000" b="1" dirty="0"/>
              <a:t> From the Classwork tab, select the assignment that you are working on and click View Assignment.</a:t>
            </a:r>
          </a:p>
        </p:txBody>
      </p:sp>
    </p:spTree>
    <p:extLst>
      <p:ext uri="{BB962C8B-B14F-4D97-AF65-F5344CB8AC3E}">
        <p14:creationId xmlns:p14="http://schemas.microsoft.com/office/powerpoint/2010/main" val="256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DB29-2CC7-4537-8A16-0F9EE85A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4388"/>
          </a:xfrm>
        </p:spPr>
        <p:txBody>
          <a:bodyPr/>
          <a:lstStyle/>
          <a:p>
            <a:r>
              <a:rPr lang="en-US" dirty="0"/>
              <a:t>Step 6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53EB44-7107-420C-9E4F-3DB1EB3305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183187" y="561976"/>
            <a:ext cx="6169025" cy="54816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84D5B-C434-4C8D-8CA6-5C5C98930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Click the + Add or Create button in the Your Work box in the upper right part of the screen. </a:t>
            </a:r>
          </a:p>
          <a:p>
            <a:r>
              <a:rPr lang="en-US" sz="2000" b="1" dirty="0"/>
              <a:t>Select the paper clip/ file option</a:t>
            </a:r>
          </a:p>
        </p:txBody>
      </p:sp>
    </p:spTree>
    <p:extLst>
      <p:ext uri="{BB962C8B-B14F-4D97-AF65-F5344CB8AC3E}">
        <p14:creationId xmlns:p14="http://schemas.microsoft.com/office/powerpoint/2010/main" val="62496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A884-3B03-4DF2-A1A1-877CF461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28675"/>
          </a:xfrm>
        </p:spPr>
        <p:txBody>
          <a:bodyPr/>
          <a:lstStyle/>
          <a:p>
            <a:r>
              <a:rPr lang="en-US" dirty="0"/>
              <a:t>Step 7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CBC5EBF-3987-49B7-847C-44327FCF83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316537" y="3752850"/>
            <a:ext cx="6172200" cy="2717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1044F-1BAB-4646-950D-2C7B36437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1433513"/>
            <a:ext cx="3652025" cy="4435475"/>
          </a:xfrm>
        </p:spPr>
        <p:txBody>
          <a:bodyPr>
            <a:normAutofit/>
          </a:bodyPr>
          <a:lstStyle/>
          <a:p>
            <a:r>
              <a:rPr lang="en-US" sz="2000" b="1" dirty="0"/>
              <a:t>Choose upload and click Browse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Select Images from the menu on the left side of the screen.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ED495-B019-4FF9-AEF7-2A1CF09FD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31" y="228600"/>
            <a:ext cx="6081713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5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3B14-2254-4E76-A2E7-347FFB93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2013"/>
          </a:xfrm>
        </p:spPr>
        <p:txBody>
          <a:bodyPr/>
          <a:lstStyle/>
          <a:p>
            <a:r>
              <a:rPr lang="en-US" dirty="0"/>
              <a:t>Step 8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45ACB9-47EE-43E0-809B-3B23F95A78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254625" y="3595688"/>
            <a:ext cx="6172200" cy="28527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8D495-3A83-4F3C-9E51-13B8FA829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Select the image you want to use.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Click Open in the bottom right corner.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D88BD4-40DE-4473-BF0E-5DEC1520C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409575"/>
            <a:ext cx="5399087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32E16-79ED-402F-A845-BACE89F9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6775"/>
          </a:xfrm>
        </p:spPr>
        <p:txBody>
          <a:bodyPr/>
          <a:lstStyle/>
          <a:p>
            <a:r>
              <a:rPr lang="en-US" dirty="0"/>
              <a:t>Step 9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ECD163-D955-4FD3-AA84-5F0520CD85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183188" y="576263"/>
            <a:ext cx="6172200" cy="52847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731E0-A4CD-4715-BEA4-61F260479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/>
              <a:t>The image will upload to the Your Work box.</a:t>
            </a:r>
          </a:p>
          <a:p>
            <a:r>
              <a:rPr lang="en-US" sz="2000" b="1" dirty="0"/>
              <a:t> Click the blue Turn In button.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2455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64</TotalTime>
  <Words>263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Depth</vt:lpstr>
      <vt:lpstr>Step 1: Uploading classwork image to Google classroom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Thompson</dc:creator>
  <cp:lastModifiedBy>Sonja Thompson</cp:lastModifiedBy>
  <cp:revision>8</cp:revision>
  <dcterms:created xsi:type="dcterms:W3CDTF">2020-12-17T00:45:25Z</dcterms:created>
  <dcterms:modified xsi:type="dcterms:W3CDTF">2020-12-17T01:49:27Z</dcterms:modified>
</cp:coreProperties>
</file>